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6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22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245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24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6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3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14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1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7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3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4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6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5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4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3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6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38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cic859008@pec.istruzione.it" TargetMode="External"/><Relationship Id="rId2" Type="http://schemas.openxmlformats.org/officeDocument/2006/relationships/hyperlink" Target="mailto:rcic859008@istruzione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63963" y="2024743"/>
            <a:ext cx="5158596" cy="465683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it-IT" sz="2000" dirty="0" smtClean="0">
                <a:solidFill>
                  <a:srgbClr val="FFC000"/>
                </a:solidFill>
              </a:rPr>
              <a:t>INFORMAZIONI E ISCRIZIONI</a:t>
            </a:r>
            <a:r>
              <a:rPr lang="it-IT" sz="2200" dirty="0" smtClean="0">
                <a:solidFill>
                  <a:srgbClr val="FFC000"/>
                </a:solidFill>
              </a:rPr>
              <a:t/>
            </a:r>
            <a:br>
              <a:rPr lang="it-IT" sz="2200" dirty="0" smtClean="0">
                <a:solidFill>
                  <a:srgbClr val="FFC000"/>
                </a:solidFill>
              </a:rPr>
            </a:br>
            <a:r>
              <a:rPr lang="it-IT" sz="2200" dirty="0">
                <a:solidFill>
                  <a:srgbClr val="FFC000"/>
                </a:solidFill>
              </a:rPr>
              <a:t/>
            </a:r>
            <a:br>
              <a:rPr lang="it-IT" sz="2200" dirty="0">
                <a:solidFill>
                  <a:srgbClr val="FFC000"/>
                </a:solidFill>
              </a:rPr>
            </a:br>
            <a:r>
              <a:rPr lang="it-IT" sz="2400" dirty="0" smtClean="0">
                <a:solidFill>
                  <a:srgbClr val="FFC000"/>
                </a:solidFill>
              </a:rPr>
              <a:t>ISTITUTO </a:t>
            </a:r>
            <a:r>
              <a:rPr lang="it-IT" sz="2400" dirty="0" smtClean="0">
                <a:solidFill>
                  <a:srgbClr val="FFC000"/>
                </a:solidFill>
              </a:rPr>
              <a:t>COMPRENSIVO </a:t>
            </a:r>
            <a:r>
              <a:rPr lang="it-IT" sz="2400" dirty="0" smtClean="0">
                <a:solidFill>
                  <a:srgbClr val="FFC000"/>
                </a:solidFill>
              </a:rPr>
              <a:t>1  </a:t>
            </a:r>
            <a:r>
              <a:rPr lang="it-IT" sz="2400" dirty="0">
                <a:solidFill>
                  <a:srgbClr val="FFC000"/>
                </a:solidFill>
              </a:rPr>
              <a:t/>
            </a:r>
            <a:br>
              <a:rPr lang="it-IT" sz="2400" dirty="0">
                <a:solidFill>
                  <a:srgbClr val="FFC000"/>
                </a:solidFill>
              </a:rPr>
            </a:br>
            <a:r>
              <a:rPr lang="it-IT" b="1" dirty="0" smtClean="0">
                <a:solidFill>
                  <a:srgbClr val="FFC000"/>
                </a:solidFill>
              </a:rPr>
              <a:t>“</a:t>
            </a:r>
            <a:r>
              <a:rPr lang="it-IT" sz="2400" dirty="0" smtClean="0">
                <a:solidFill>
                  <a:srgbClr val="FFC000"/>
                </a:solidFill>
              </a:rPr>
              <a:t>F. PENTIMALLI</a:t>
            </a:r>
            <a:r>
              <a:rPr lang="it-IT" b="1" dirty="0">
                <a:solidFill>
                  <a:srgbClr val="FFC000"/>
                </a:solidFill>
              </a:rPr>
              <a:t>“</a:t>
            </a:r>
            <a:r>
              <a:rPr lang="it-IT" dirty="0">
                <a:solidFill>
                  <a:srgbClr val="FFC000"/>
                </a:solidFill>
              </a:rPr>
              <a:t/>
            </a:r>
            <a:br>
              <a:rPr lang="it-IT" dirty="0">
                <a:solidFill>
                  <a:srgbClr val="FFC000"/>
                </a:solidFill>
              </a:rPr>
            </a:br>
            <a:r>
              <a:rPr lang="it-IT" sz="2400" dirty="0" smtClean="0">
                <a:solidFill>
                  <a:srgbClr val="FFC000"/>
                </a:solidFill>
              </a:rPr>
              <a:t>   </a:t>
            </a:r>
            <a:r>
              <a:rPr lang="it-IT" sz="2400" dirty="0" smtClean="0">
                <a:solidFill>
                  <a:srgbClr val="FFC000"/>
                </a:solidFill>
              </a:rPr>
              <a:t>GIOIA TAURO – RC</a:t>
            </a:r>
            <a:r>
              <a:rPr lang="it-IT" sz="2200" dirty="0" smtClean="0">
                <a:solidFill>
                  <a:srgbClr val="FFC000"/>
                </a:solidFill>
              </a:rPr>
              <a:t/>
            </a:r>
            <a:br>
              <a:rPr lang="it-IT" sz="2200" dirty="0" smtClean="0">
                <a:solidFill>
                  <a:srgbClr val="FFC000"/>
                </a:solidFill>
              </a:rPr>
            </a:br>
            <a:r>
              <a:rPr lang="it-IT" sz="2200" dirty="0" smtClean="0">
                <a:solidFill>
                  <a:srgbClr val="FFC000"/>
                </a:solidFill>
              </a:rPr>
              <a:t/>
            </a:r>
            <a:br>
              <a:rPr lang="it-IT" sz="2200" dirty="0" smtClean="0">
                <a:solidFill>
                  <a:srgbClr val="FFC000"/>
                </a:solidFill>
              </a:rPr>
            </a:br>
            <a:r>
              <a:rPr lang="it-IT" sz="1200" dirty="0" smtClean="0">
                <a:solidFill>
                  <a:srgbClr val="FFC000"/>
                </a:solidFill>
              </a:rPr>
              <a:t>VIA    </a:t>
            </a:r>
            <a:r>
              <a:rPr lang="it-IT" sz="1200" dirty="0">
                <a:solidFill>
                  <a:srgbClr val="FFC000"/>
                </a:solidFill>
              </a:rPr>
              <a:t>DANTE ALIGHIERI, 13 </a:t>
            </a:r>
            <a:r>
              <a:rPr lang="it-IT" sz="1200" dirty="0" smtClean="0">
                <a:solidFill>
                  <a:srgbClr val="FFC000"/>
                </a:solidFill>
              </a:rPr>
              <a:t>– 89013 GIOIA </a:t>
            </a:r>
            <a:r>
              <a:rPr lang="it-IT" sz="1200" dirty="0">
                <a:solidFill>
                  <a:srgbClr val="FFC000"/>
                </a:solidFill>
              </a:rPr>
              <a:t>TAURO (RC) </a:t>
            </a:r>
            <a:br>
              <a:rPr lang="it-IT" sz="1200" dirty="0">
                <a:solidFill>
                  <a:srgbClr val="FFC000"/>
                </a:solidFill>
              </a:rPr>
            </a:br>
            <a:r>
              <a:rPr lang="it-IT" sz="1200" dirty="0">
                <a:solidFill>
                  <a:srgbClr val="FFC000"/>
                </a:solidFill>
              </a:rPr>
              <a:t>Tel. 0966/500898 - Codice Fiscale: 82001840808 </a:t>
            </a:r>
            <a:r>
              <a:rPr lang="it-IT" sz="1200" dirty="0" smtClean="0">
                <a:solidFill>
                  <a:srgbClr val="FFC000"/>
                </a:solidFill>
              </a:rPr>
              <a:t/>
            </a:r>
            <a:br>
              <a:rPr lang="it-IT" sz="1200" dirty="0" smtClean="0">
                <a:solidFill>
                  <a:srgbClr val="FFC000"/>
                </a:solidFill>
              </a:rPr>
            </a:br>
            <a:r>
              <a:rPr lang="it-IT" sz="1200" dirty="0" smtClean="0">
                <a:solidFill>
                  <a:srgbClr val="FFC000"/>
                </a:solidFill>
              </a:rPr>
              <a:t>Codice </a:t>
            </a:r>
            <a:r>
              <a:rPr lang="it-IT" sz="1200" dirty="0">
                <a:solidFill>
                  <a:srgbClr val="FFC000"/>
                </a:solidFill>
              </a:rPr>
              <a:t>Meccanografico:RCIC859008</a:t>
            </a:r>
            <a:br>
              <a:rPr lang="it-IT" sz="1200" dirty="0">
                <a:solidFill>
                  <a:srgbClr val="FFC000"/>
                </a:solidFill>
              </a:rPr>
            </a:br>
            <a:r>
              <a:rPr lang="it-IT" sz="1400" dirty="0">
                <a:solidFill>
                  <a:srgbClr val="FFC000"/>
                </a:solidFill>
              </a:rPr>
              <a:t>e-mail </a:t>
            </a:r>
            <a:r>
              <a:rPr lang="it-IT" sz="1400" dirty="0" smtClean="0">
                <a:solidFill>
                  <a:srgbClr val="FFC000"/>
                </a:solidFill>
              </a:rPr>
              <a:t>: </a:t>
            </a:r>
            <a:r>
              <a:rPr lang="it-IT" sz="1400" u="sng" dirty="0" smtClean="0">
                <a:solidFill>
                  <a:srgbClr val="FFC000"/>
                </a:solidFill>
                <a:hlinkClick r:id="rId2"/>
              </a:rPr>
              <a:t>rcic859008@istruzione.it</a:t>
            </a:r>
            <a:r>
              <a:rPr lang="it-IT" sz="1400" dirty="0">
                <a:solidFill>
                  <a:srgbClr val="FFC000"/>
                </a:solidFill>
              </a:rPr>
              <a:t>  </a:t>
            </a:r>
            <a:r>
              <a:rPr lang="it-IT" sz="1400" dirty="0" smtClean="0">
                <a:solidFill>
                  <a:srgbClr val="FFC000"/>
                </a:solidFill>
              </a:rPr>
              <a:t/>
            </a:r>
            <a:br>
              <a:rPr lang="it-IT" sz="1400" dirty="0" smtClean="0">
                <a:solidFill>
                  <a:srgbClr val="FFC000"/>
                </a:solidFill>
              </a:rPr>
            </a:br>
            <a:r>
              <a:rPr lang="it-IT" sz="1400" baseline="-25000" dirty="0">
                <a:solidFill>
                  <a:srgbClr val="FFC000"/>
                </a:solidFill>
              </a:rPr>
              <a:t> </a:t>
            </a:r>
            <a:r>
              <a:rPr lang="it-IT" sz="1400" dirty="0" smtClean="0">
                <a:solidFill>
                  <a:srgbClr val="FFC000"/>
                </a:solidFill>
              </a:rPr>
              <a:t> PEC: </a:t>
            </a:r>
            <a:r>
              <a:rPr lang="it-IT" sz="1400" u="sng" dirty="0" smtClean="0">
                <a:solidFill>
                  <a:srgbClr val="FFC000"/>
                </a:solidFill>
                <a:hlinkClick r:id="rId3"/>
              </a:rPr>
              <a:t>rcic859008@pec.istruzione.it</a:t>
            </a:r>
            <a:r>
              <a:rPr lang="it-IT" sz="1200" u="sng" dirty="0" smtClean="0">
                <a:solidFill>
                  <a:srgbClr val="FFC000"/>
                </a:solidFill>
              </a:rPr>
              <a:t/>
            </a:r>
            <a:br>
              <a:rPr lang="it-IT" sz="1200" u="sng" dirty="0" smtClean="0">
                <a:solidFill>
                  <a:srgbClr val="FFC000"/>
                </a:solidFill>
              </a:rPr>
            </a:br>
            <a:r>
              <a:rPr lang="it-IT" sz="1200" u="sng" dirty="0" smtClean="0">
                <a:solidFill>
                  <a:srgbClr val="FFC000"/>
                </a:solidFill>
              </a:rPr>
              <a:t/>
            </a:r>
            <a:br>
              <a:rPr lang="it-IT" sz="1200" u="sng" dirty="0" smtClean="0">
                <a:solidFill>
                  <a:srgbClr val="FFC000"/>
                </a:solidFill>
              </a:rPr>
            </a:br>
            <a:r>
              <a:rPr lang="it-IT" sz="1200" u="sng" dirty="0">
                <a:solidFill>
                  <a:srgbClr val="FFC000"/>
                </a:solidFill>
              </a:rPr>
              <a:t/>
            </a:r>
            <a:br>
              <a:rPr lang="it-IT" sz="1200" u="sng" dirty="0">
                <a:solidFill>
                  <a:srgbClr val="FFC000"/>
                </a:solidFill>
              </a:rPr>
            </a:br>
            <a:r>
              <a:rPr lang="it-IT" sz="1200" u="sng" dirty="0" smtClean="0">
                <a:solidFill>
                  <a:srgbClr val="FFC000"/>
                </a:solidFill>
              </a:rPr>
              <a:t>I CORSI  PARTIRANNO </a:t>
            </a:r>
            <a:br>
              <a:rPr lang="it-IT" sz="1200" u="sng" dirty="0" smtClean="0">
                <a:solidFill>
                  <a:srgbClr val="FFC000"/>
                </a:solidFill>
              </a:rPr>
            </a:br>
            <a:r>
              <a:rPr lang="it-IT" sz="1200" u="sng" dirty="0" smtClean="0">
                <a:solidFill>
                  <a:srgbClr val="FFC000"/>
                </a:solidFill>
              </a:rPr>
              <a:t>LUNEDÌ 15/02/2021</a:t>
            </a:r>
            <a:endParaRPr lang="it-IT" sz="12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431320"/>
            <a:ext cx="12191999" cy="150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903" y="1933303"/>
            <a:ext cx="6038489" cy="47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252</TotalTime>
  <Words>66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Ione</vt:lpstr>
      <vt:lpstr>INFORMAZIONI E ISCRIZIONI  ISTITUTO COMPRENSIVO 1   “F. PENTIMALLI“    GIOIA TAURO – RC  VIA    DANTE ALIGHIERI, 13 – 89013 GIOIA TAURO (RC)  Tel. 0966/500898 - Codice Fiscale: 82001840808  Codice Meccanografico:RCIC859008 e-mail : rcic859008@istruzione.it     PEC: rcic859008@pec.istruzione.it   I CORSI  PARTIRANNO  LUNEDÌ 15/02/2021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Questionario sul tempo scuola</dc:title>
  <dc:creator>HP</dc:creator>
  <cp:lastModifiedBy>salvaore panucccio</cp:lastModifiedBy>
  <cp:revision>18</cp:revision>
  <dcterms:created xsi:type="dcterms:W3CDTF">2020-11-07T11:50:05Z</dcterms:created>
  <dcterms:modified xsi:type="dcterms:W3CDTF">2021-02-12T19:25:19Z</dcterms:modified>
</cp:coreProperties>
</file>