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78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02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06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29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08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47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73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99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22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69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10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4F6B-6AA4-4593-988B-6DC24EFC736B}" type="datetimeFigureOut">
              <a:rPr lang="it-IT" smtClean="0"/>
              <a:t>12/08/2020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AA73-355B-4490-A9F3-1E8A757B09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54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ruzione.it/rientriamoascuola/index.html?fbclid=IwAR3edA-PeLAfIfqelbo80TVnpuGrjJZ_VjCib40FohAsfcTFTTUHOPmuyR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13645" y="643522"/>
            <a:ext cx="10315978" cy="52322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Rientriamo a scuola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1313645" y="1351591"/>
            <a:ext cx="10315978" cy="23083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2400" dirty="0"/>
              <a:t>In questa sezione sono raccolte tutte le informazioni, i documenti , le risposte alle domande principali che illustrano le modalità di rientro a scuola a settembre per l’anno scolastico 2020/2021. Questo spazio sarà in costante aggiornamento</a:t>
            </a:r>
            <a:r>
              <a:rPr lang="it-IT" sz="2400" dirty="0" smtClean="0"/>
              <a:t>.</a:t>
            </a:r>
          </a:p>
          <a:p>
            <a:endParaRPr lang="it-IT" sz="2400" dirty="0" smtClean="0"/>
          </a:p>
          <a:p>
            <a:r>
              <a:rPr lang="it-IT" sz="2400" dirty="0">
                <a:hlinkClick r:id="rId2"/>
              </a:rPr>
              <a:t>https://www.istruzione.it/rientriamoascuola/index.html?fbclid=IwAR3edA-PeLAfIfqelbo80TVnpuGrjJZ_VjCib40FohAsfcTFTTUHOPmuyRI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75598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AVVISO IMPORTANTE SOSPENSIONE DELLE ATTIVITA' DIDATTICHE</dc:title>
  <dc:creator>HP</dc:creator>
  <cp:lastModifiedBy>HP</cp:lastModifiedBy>
  <cp:revision>16</cp:revision>
  <dcterms:created xsi:type="dcterms:W3CDTF">2020-03-27T10:32:12Z</dcterms:created>
  <dcterms:modified xsi:type="dcterms:W3CDTF">2020-08-12T17:59:23Z</dcterms:modified>
</cp:coreProperties>
</file>